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8" r:id="rId4"/>
    <p:sldId id="272" r:id="rId5"/>
    <p:sldId id="269" r:id="rId6"/>
    <p:sldId id="270" r:id="rId7"/>
    <p:sldId id="265" r:id="rId8"/>
    <p:sldId id="261" r:id="rId9"/>
    <p:sldId id="262" r:id="rId10"/>
    <p:sldId id="267" r:id="rId11"/>
    <p:sldId id="271" r:id="rId12"/>
    <p:sldId id="273" r:id="rId13"/>
    <p:sldId id="263" r:id="rId14"/>
    <p:sldId id="258" r:id="rId15"/>
    <p:sldId id="259" r:id="rId16"/>
    <p:sldId id="260" r:id="rId17"/>
    <p:sldId id="266" r:id="rId18"/>
    <p:sldId id="274" r:id="rId19"/>
    <p:sldId id="275" r:id="rId20"/>
    <p:sldId id="276" r:id="rId21"/>
    <p:sldId id="279" r:id="rId22"/>
    <p:sldId id="277" r:id="rId23"/>
    <p:sldId id="278" r:id="rId24"/>
    <p:sldId id="28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1291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Users\Пользователь\Desktop\Новая папка\bHqhKUtYk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 descr="D:\Users\Пользователь\Desktop\Новая папка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 descr="D:\Users\Пользователь\Desktop\Новая папка\img8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 descr="D:\Users\Пользователь\Desktop\Новая папка\дети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https://ds04.infourok.ru/uploads/ex/0ea6/0000704d-bca7de98/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528" cy="71906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ds04.infourok.ru/uploads/ex/00ea/000494c9-289437fe/img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http://sod-vo.ru/images/2017/03/bezopas_led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0"/>
            <a:ext cx="957262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https://ds02.infourok.ru/uploads/ex/0539/0004e738-50ae8531/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15416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0" name="Picture 2" descr="D:\Users\Пользователь\Desktop\Новая папка\sm_fu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4034" name="Picture 2" descr="D:\Users\Пользователь\Desktop\Новая папка\pamatka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5058" name="Picture 2" descr="D:\Users\Пользователь\Desktop\Новая папка\hello_html_m44e99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076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70C0"/>
                </a:solidFill>
                <a:latin typeface="Arial Black" pitchFamily="34" charset="0"/>
              </a:rPr>
              <a:t>Ребята!</a:t>
            </a:r>
            <a:br>
              <a:rPr lang="ru-RU" sz="2400" dirty="0" smtClean="0">
                <a:solidFill>
                  <a:srgbClr val="0070C0"/>
                </a:solidFill>
                <a:latin typeface="Arial Black" pitchFamily="34" charset="0"/>
              </a:rPr>
            </a:br>
            <a:r>
              <a:rPr lang="ru-RU" sz="2400" dirty="0" smtClean="0">
                <a:solidFill>
                  <a:srgbClr val="0070C0"/>
                </a:solidFill>
                <a:latin typeface="Arial Black" pitchFamily="34" charset="0"/>
              </a:rPr>
              <a:t>Скоро весенние каникулы! Просьба соблюдать правила безопасности на каникулах!</a:t>
            </a:r>
            <a:endParaRPr lang="ru-RU" sz="2400" dirty="0">
              <a:solidFill>
                <a:srgbClr val="0070C0"/>
              </a:solidFill>
              <a:latin typeface="Arial Black" pitchFamily="34" charset="0"/>
            </a:endParaRPr>
          </a:p>
        </p:txBody>
      </p:sp>
      <p:pic>
        <p:nvPicPr>
          <p:cNvPr id="3074" name="Picture 2" descr="https://ds02.infourok.ru/uploads/ex/0046/0008783d-1870d124/img0.jpg"/>
          <p:cNvPicPr>
            <a:picLocks noChangeAspect="1" noChangeArrowheads="1"/>
          </p:cNvPicPr>
          <p:nvPr/>
        </p:nvPicPr>
        <p:blipFill>
          <a:blip r:embed="rId2" cstate="print"/>
          <a:srcRect l="4326" t="4851" r="2751" b="5901"/>
          <a:stretch>
            <a:fillRect/>
          </a:stretch>
        </p:blipFill>
        <p:spPr bwMode="auto">
          <a:xfrm>
            <a:off x="0" y="1196752"/>
            <a:ext cx="9144000" cy="56612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6082" name="Picture 2" descr="D:\Users\Пользователь\Desktop\Новая папка\img_user_file_564deaa51040e_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Никогда не делай так!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9154" name="Picture 2" descr="D:\Users\Пользователь\Desktop\Новая папка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30250"/>
            <a:ext cx="9144000" cy="6127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7106" name="Picture 2" descr="D:\Users\Пользователь\Desktop\Новая папка\f627a4176787a06fd5aec4ce98fbadd5.jpg"/>
          <p:cNvPicPr>
            <a:picLocks noChangeAspect="1" noChangeArrowheads="1"/>
          </p:cNvPicPr>
          <p:nvPr/>
        </p:nvPicPr>
        <p:blipFill>
          <a:blip r:embed="rId2" cstate="print"/>
          <a:srcRect r="32203"/>
          <a:stretch>
            <a:fillRect/>
          </a:stretch>
        </p:blipFill>
        <p:spPr bwMode="auto">
          <a:xfrm>
            <a:off x="1" y="0"/>
            <a:ext cx="9143999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8130" name="Picture 2" descr="D:\Users\Пользователь\Desktop\Новая папка\buklet_23.jpg"/>
          <p:cNvPicPr>
            <a:picLocks noChangeAspect="1" noChangeArrowheads="1"/>
          </p:cNvPicPr>
          <p:nvPr/>
        </p:nvPicPr>
        <p:blipFill>
          <a:blip r:embed="rId2" cstate="print"/>
          <a:srcRect b="727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093296"/>
            <a:ext cx="9144000" cy="764704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При создании данной презентации использованы интернет-ресурсы с сайта </a:t>
            </a:r>
            <a:r>
              <a:rPr lang="ru-RU" sz="2400" dirty="0" err="1" smtClean="0"/>
              <a:t>Яндекс</a:t>
            </a:r>
            <a:r>
              <a:rPr lang="en-US" sz="2400" dirty="0" smtClean="0"/>
              <a:t>.</a:t>
            </a:r>
            <a:r>
              <a:rPr lang="ru-RU" sz="2400" dirty="0" smtClean="0"/>
              <a:t>Картинки</a:t>
            </a:r>
            <a:r>
              <a:rPr lang="en-US" sz="2400" dirty="0" smtClean="0"/>
              <a:t>.</a:t>
            </a:r>
            <a:r>
              <a:rPr lang="ru-RU" sz="2400" dirty="0" smtClean="0"/>
              <a:t> Безопасные каникулы</a:t>
            </a:r>
            <a:r>
              <a:rPr lang="en-US" sz="2400" dirty="0" smtClean="0"/>
              <a:t>.</a:t>
            </a:r>
            <a:endParaRPr lang="ru-RU" sz="2400" dirty="0"/>
          </a:p>
        </p:txBody>
      </p:sp>
      <p:pic>
        <p:nvPicPr>
          <p:cNvPr id="50178" name="Picture 2" descr="D:\Users\Пользователь\Desktop\Новая папка\img18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41784"/>
            <a:ext cx="9144000" cy="6435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86868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6866" name="Picture 2" descr="D:\Users\Пользователь\Desktop\Новая папка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D:\Users\Пользователь\Desktop\Новая папка\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D:\Users\Пользователь\Desktop\Новая папка\10141_65f06a71d4dca555e613afe2510cc2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8914" name="Picture 2" descr="D:\Users\Пользователь\Desktop\Новая папка\img_user_file_564deaa51040e_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http://www.dou38.ru/ang26/images/stories/news_2016/18.03.16/st.jpg"/>
          <p:cNvPicPr>
            <a:picLocks noChangeAspect="1" noChangeArrowheads="1"/>
          </p:cNvPicPr>
          <p:nvPr/>
        </p:nvPicPr>
        <p:blipFill>
          <a:blip r:embed="rId2" cstate="print"/>
          <a:srcRect l="1963" r="3538" b="44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https://www.metod-kopilka.ru/images/doc/21/15672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323512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http://dedurovka.ucoz.ru/foto/bezopacnost/risunok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22</Words>
  <Application>Microsoft Office PowerPoint</Application>
  <PresentationFormat>Экран (4:3)</PresentationFormat>
  <Paragraphs>3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Ребята! Скоро весенние каникулы! Просьба соблюдать правила безопасности на каникулах!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Никогда не делай так!</vt:lpstr>
      <vt:lpstr>Слайд 22</vt:lpstr>
      <vt:lpstr>Слайд 23</vt:lpstr>
      <vt:lpstr>При создании данной презентации использованы интернет-ресурсы с сайта Яндекс.Картинки. Безопасные каникулы.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3</cp:revision>
  <dcterms:created xsi:type="dcterms:W3CDTF">2018-03-17T09:58:02Z</dcterms:created>
  <dcterms:modified xsi:type="dcterms:W3CDTF">2018-03-17T10:25:28Z</dcterms:modified>
</cp:coreProperties>
</file>