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72" r:id="rId5"/>
    <p:sldId id="269" r:id="rId6"/>
    <p:sldId id="270" r:id="rId7"/>
    <p:sldId id="265" r:id="rId8"/>
    <p:sldId id="261" r:id="rId9"/>
    <p:sldId id="262" r:id="rId10"/>
    <p:sldId id="267" r:id="rId11"/>
    <p:sldId id="271" r:id="rId12"/>
    <p:sldId id="273" r:id="rId13"/>
    <p:sldId id="263" r:id="rId14"/>
    <p:sldId id="258" r:id="rId15"/>
    <p:sldId id="259" r:id="rId16"/>
    <p:sldId id="260" r:id="rId17"/>
    <p:sldId id="266" r:id="rId18"/>
    <p:sldId id="274" r:id="rId19"/>
    <p:sldId id="275" r:id="rId20"/>
    <p:sldId id="276" r:id="rId21"/>
    <p:sldId id="279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Пользователь\Desktop\Новая папка\bHqhKUtYk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D:\Users\Пользователь\Desktop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D:\Users\Пользователь\Desktop\Новая папка\img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D:\Users\Пользователь\Desktop\Новая папка\дет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ds04.infourok.ru/uploads/ex/0ea6/0000704d-bca7de9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190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0ea/000494c9-289437fe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sod-vo.ru/images/2017/03/bezopas_led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572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ds02.infourok.ru/uploads/ex/0539/0004e738-50ae8531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D:\Users\Пользователь\Desktop\Новая папка\sm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D:\Users\Пользователь\Desktop\Новая папка\pamatka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D:\Users\Пользователь\Desktop\Новая папка\hello_html_m44e9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Ребята!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Скоро весенние каникулы! Просьба соблюдать правила безопасности на каникулах!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s://ds02.infourok.ru/uploads/ex/0046/0008783d-1870d124/img0.jpg"/>
          <p:cNvPicPr>
            <a:picLocks noChangeAspect="1" noChangeArrowheads="1"/>
          </p:cNvPicPr>
          <p:nvPr/>
        </p:nvPicPr>
        <p:blipFill>
          <a:blip r:embed="rId2" cstate="print"/>
          <a:srcRect l="4326" t="4851" r="2751" b="5901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D:\Users\Пользователь\Desktop\Новая папка\img_user_file_564deaa51040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не делай так!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Picture 2" descr="D:\Users\Пользователь\Desktop\Новая папк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0250"/>
            <a:ext cx="9144000" cy="612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D:\Users\Пользователь\Desktop\Новая папка\f627a4176787a06fd5aec4ce98fbadd5.jpg"/>
          <p:cNvPicPr>
            <a:picLocks noChangeAspect="1" noChangeArrowheads="1"/>
          </p:cNvPicPr>
          <p:nvPr/>
        </p:nvPicPr>
        <p:blipFill>
          <a:blip r:embed="rId2" cstate="print"/>
          <a:srcRect r="32203"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D:\Users\Пользователь\Desktop\Новая папка\buklet_23.jpg"/>
          <p:cNvPicPr>
            <a:picLocks noChangeAspect="1" noChangeArrowheads="1"/>
          </p:cNvPicPr>
          <p:nvPr/>
        </p:nvPicPr>
        <p:blipFill>
          <a:blip r:embed="rId2" cstate="print"/>
          <a:srcRect b="7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При создании данной презентации использованы интернет-ресурсы с сайта </a:t>
            </a:r>
            <a:r>
              <a:rPr lang="ru-RU" sz="2400" dirty="0" err="1" smtClean="0"/>
              <a:t>Яндекс</a:t>
            </a:r>
            <a:r>
              <a:rPr lang="en-US" sz="2400" dirty="0" smtClean="0"/>
              <a:t>.</a:t>
            </a:r>
            <a:r>
              <a:rPr lang="ru-RU" sz="2400" dirty="0" smtClean="0"/>
              <a:t>Картинки</a:t>
            </a:r>
            <a:r>
              <a:rPr lang="en-US" sz="2400" dirty="0" smtClean="0"/>
              <a:t>.</a:t>
            </a:r>
            <a:r>
              <a:rPr lang="ru-RU" sz="2400" dirty="0" smtClean="0"/>
              <a:t> Безопасные каникулы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50178" name="Picture 2" descr="D:\Users\Пользователь\Desktop\Новая папка\img1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1784"/>
            <a:ext cx="9144000" cy="6435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6" name="Picture 2" descr="D:\Users\Пользователь\Desktop\Новая папк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D:\Users\Пользователь\Desktop\Новая папка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D:\Users\Пользователь\Desktop\Новая папка\10141_65f06a71d4dca555e613afe2510cc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D:\Users\Пользователь\Desktop\Новая папка\img_user_file_564deaa51040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dou38.ru/ang26/images/stories/news_2016/18.03.16/st.jpg"/>
          <p:cNvPicPr>
            <a:picLocks noChangeAspect="1" noChangeArrowheads="1"/>
          </p:cNvPicPr>
          <p:nvPr/>
        </p:nvPicPr>
        <p:blipFill>
          <a:blip r:embed="rId2" cstate="print"/>
          <a:srcRect l="1963" r="3538" b="4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www.metod-kopilka.ru/images/doc/21/1567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2351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dedurovka.ucoz.ru/foto/bezopacnost/risuno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22</Words>
  <Application>Microsoft Office PowerPoint</Application>
  <PresentationFormat>Экран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Ребята! Скоро весенние каникулы! Просьба соблюдать правила безопасности на каникулах!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Никогда не делай так!</vt:lpstr>
      <vt:lpstr>Слайд 22</vt:lpstr>
      <vt:lpstr>Слайд 23</vt:lpstr>
      <vt:lpstr>При создании данной презентации использованы интернет-ресурсы с сайта Яндекс.Картинки. Безопасные каникулы.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2018-03-17T09:58:02Z</dcterms:created>
  <dcterms:modified xsi:type="dcterms:W3CDTF">2018-03-17T10:25:28Z</dcterms:modified>
</cp:coreProperties>
</file>