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71" r:id="rId5"/>
    <p:sldId id="272" r:id="rId6"/>
    <p:sldId id="273" r:id="rId7"/>
    <p:sldId id="274" r:id="rId8"/>
    <p:sldId id="260" r:id="rId9"/>
    <p:sldId id="270" r:id="rId10"/>
    <p:sldId id="261" r:id="rId11"/>
    <p:sldId id="265" r:id="rId12"/>
    <p:sldId id="266" r:id="rId13"/>
    <p:sldId id="267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модели образовательной инфраструктуры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МКОУ «Кордюковская СОШ»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округ Верхотурский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форма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Почта\Desktop\на вебинар\перчатки.jpg"/>
          <p:cNvPicPr>
            <a:picLocks noChangeAspect="1" noChangeArrowheads="1"/>
          </p:cNvPicPr>
          <p:nvPr/>
        </p:nvPicPr>
        <p:blipFill>
          <a:blip r:embed="rId2"/>
          <a:srcRect l="3803" t="2936" r="3017" b="4734"/>
          <a:stretch>
            <a:fillRect/>
          </a:stretch>
        </p:blipFill>
        <p:spPr bwMode="auto">
          <a:xfrm>
            <a:off x="3071802" y="4143380"/>
            <a:ext cx="3214710" cy="2558647"/>
          </a:xfrm>
          <a:prstGeom prst="rect">
            <a:avLst/>
          </a:prstGeom>
          <a:noFill/>
        </p:spPr>
      </p:pic>
      <p:pic>
        <p:nvPicPr>
          <p:cNvPr id="22533" name="Picture 5" descr="C:\Users\Почта\Desktop\на вебинар\щитки.jpeg"/>
          <p:cNvPicPr>
            <a:picLocks noChangeAspect="1" noChangeArrowheads="1"/>
          </p:cNvPicPr>
          <p:nvPr/>
        </p:nvPicPr>
        <p:blipFill>
          <a:blip r:embed="rId3" cstate="print"/>
          <a:srcRect l="7408" t="9259" r="9259" b="1851"/>
          <a:stretch>
            <a:fillRect/>
          </a:stretch>
        </p:blipFill>
        <p:spPr bwMode="auto">
          <a:xfrm>
            <a:off x="5929322" y="2357430"/>
            <a:ext cx="2643206" cy="2819420"/>
          </a:xfrm>
          <a:prstGeom prst="rect">
            <a:avLst/>
          </a:prstGeom>
          <a:noFill/>
        </p:spPr>
      </p:pic>
      <p:pic>
        <p:nvPicPr>
          <p:cNvPr id="4098" name="Picture 2" descr="E:\на вебинар\жил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7685" t="19384" r="12567" b="17143"/>
          <a:stretch>
            <a:fillRect/>
          </a:stretch>
        </p:blipFill>
        <p:spPr bwMode="auto">
          <a:xfrm>
            <a:off x="0" y="1643050"/>
            <a:ext cx="350046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наборы и судейский   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комплект, табло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чта\Desktop\на вебинар\для соревнований.jpg"/>
          <p:cNvPicPr>
            <a:picLocks noChangeAspect="1" noChangeArrowheads="1"/>
          </p:cNvPicPr>
          <p:nvPr/>
        </p:nvPicPr>
        <p:blipFill>
          <a:blip r:embed="rId2"/>
          <a:srcRect t="19780"/>
          <a:stretch>
            <a:fillRect/>
          </a:stretch>
        </p:blipFill>
        <p:spPr bwMode="auto">
          <a:xfrm>
            <a:off x="714348" y="571480"/>
            <a:ext cx="2782904" cy="2976607"/>
          </a:xfrm>
          <a:prstGeom prst="rect">
            <a:avLst/>
          </a:prstGeom>
          <a:noFill/>
        </p:spPr>
      </p:pic>
      <p:pic>
        <p:nvPicPr>
          <p:cNvPr id="6147" name="Picture 3" descr="C:\Users\Почта\Desktop\на вебинар\ZESTAW-SZKOLNY-SZACHY-figury-turniej-szachownica-Producent-Caiss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446" b="12285"/>
          <a:stretch>
            <a:fillRect/>
          </a:stretch>
        </p:blipFill>
        <p:spPr bwMode="auto">
          <a:xfrm>
            <a:off x="5786446" y="4631942"/>
            <a:ext cx="3123444" cy="2226058"/>
          </a:xfrm>
          <a:prstGeom prst="rect">
            <a:avLst/>
          </a:prstGeom>
          <a:noFill/>
        </p:spPr>
      </p:pic>
      <p:pic>
        <p:nvPicPr>
          <p:cNvPr id="6148" name="Picture 4" descr="C:\Users\Почта\Desktop\на вебинар\набор для игр.jpg"/>
          <p:cNvPicPr>
            <a:picLocks noChangeAspect="1" noChangeArrowheads="1"/>
          </p:cNvPicPr>
          <p:nvPr/>
        </p:nvPicPr>
        <p:blipFill>
          <a:blip r:embed="rId4"/>
          <a:srcRect l="6406" t="17657" r="9218" b="14843"/>
          <a:stretch>
            <a:fillRect/>
          </a:stretch>
        </p:blipFill>
        <p:spPr bwMode="auto">
          <a:xfrm>
            <a:off x="0" y="3429000"/>
            <a:ext cx="3857652" cy="3086122"/>
          </a:xfrm>
          <a:prstGeom prst="rect">
            <a:avLst/>
          </a:prstGeom>
          <a:noFill/>
        </p:spPr>
      </p:pic>
      <p:pic>
        <p:nvPicPr>
          <p:cNvPr id="6150" name="Picture 6" descr="C:\Users\Почта\Desktop\на вебинар\табло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85860"/>
            <a:ext cx="3979525" cy="393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Тренажеры для тренажерного            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Почта\Desktop\на вебинар\6ba78e2d9cbda9330726d86ec0cb88e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85" r="21871"/>
          <a:stretch>
            <a:fillRect/>
          </a:stretch>
        </p:blipFill>
        <p:spPr bwMode="auto">
          <a:xfrm>
            <a:off x="142844" y="3810381"/>
            <a:ext cx="2214578" cy="3047619"/>
          </a:xfrm>
          <a:prstGeom prst="rect">
            <a:avLst/>
          </a:prstGeom>
          <a:noFill/>
        </p:spPr>
      </p:pic>
      <p:pic>
        <p:nvPicPr>
          <p:cNvPr id="23555" name="Picture 3" descr="C:\Users\Почта\Desktop\на вебинар\071d772e-44eb-11eb-82a0-00155d02a007_a7eb96df-44ed-11eb-82a0-00155d02a0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119550"/>
            <a:ext cx="2738450" cy="2738450"/>
          </a:xfrm>
          <a:prstGeom prst="rect">
            <a:avLst/>
          </a:prstGeom>
          <a:noFill/>
        </p:spPr>
      </p:pic>
      <p:pic>
        <p:nvPicPr>
          <p:cNvPr id="23556" name="Picture 4" descr="C:\Users\Почта\Desktop\на вебинар\c5a3c633cc2c36d00fa1a8a9b6d9b11c.png"/>
          <p:cNvPicPr>
            <a:picLocks noChangeAspect="1" noChangeArrowheads="1"/>
          </p:cNvPicPr>
          <p:nvPr/>
        </p:nvPicPr>
        <p:blipFill>
          <a:blip r:embed="rId4"/>
          <a:srcRect l="8125" t="9374" r="9374"/>
          <a:stretch>
            <a:fillRect/>
          </a:stretch>
        </p:blipFill>
        <p:spPr bwMode="auto">
          <a:xfrm>
            <a:off x="5786446" y="642918"/>
            <a:ext cx="3143272" cy="3452834"/>
          </a:xfrm>
          <a:prstGeom prst="rect">
            <a:avLst/>
          </a:prstGeom>
          <a:noFill/>
        </p:spPr>
      </p:pic>
      <p:pic>
        <p:nvPicPr>
          <p:cNvPr id="23557" name="Picture 5" descr="C:\Users\Почта\Desktop\на вебинар\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4170771" cy="3478527"/>
          </a:xfrm>
          <a:prstGeom prst="rect">
            <a:avLst/>
          </a:prstGeom>
          <a:noFill/>
        </p:spPr>
      </p:pic>
      <p:pic>
        <p:nvPicPr>
          <p:cNvPr id="23558" name="Picture 6" descr="C:\Users\Почта\Desktop\на вебинар\трен для волей.jpg"/>
          <p:cNvPicPr>
            <a:picLocks noChangeAspect="1" noChangeArrowheads="1"/>
          </p:cNvPicPr>
          <p:nvPr/>
        </p:nvPicPr>
        <p:blipFill>
          <a:blip r:embed="rId6"/>
          <a:srcRect l="21569" r="17647"/>
          <a:stretch>
            <a:fillRect/>
          </a:stretch>
        </p:blipFill>
        <p:spPr bwMode="auto">
          <a:xfrm>
            <a:off x="4500562" y="3214662"/>
            <a:ext cx="221457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5300642" cy="17145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хранения инвентаря, лыж, лыжных ботинок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Почта\Desktop\на вебинар\стелл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204687" cy="3071810"/>
          </a:xfrm>
          <a:prstGeom prst="rect">
            <a:avLst/>
          </a:prstGeom>
          <a:noFill/>
        </p:spPr>
      </p:pic>
      <p:pic>
        <p:nvPicPr>
          <p:cNvPr id="24579" name="Picture 3" descr="C:\Users\Почта\Desktop\на вебинар\локе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500" t="8565" r="16250" b="18348"/>
          <a:stretch>
            <a:fillRect/>
          </a:stretch>
        </p:blipFill>
        <p:spPr bwMode="auto">
          <a:xfrm>
            <a:off x="5072034" y="1714488"/>
            <a:ext cx="4071966" cy="3000396"/>
          </a:xfrm>
          <a:prstGeom prst="rect">
            <a:avLst/>
          </a:prstGeom>
          <a:noFill/>
        </p:spPr>
      </p:pic>
      <p:pic>
        <p:nvPicPr>
          <p:cNvPr id="1026" name="Picture 2" descr="E:\на вебинар\для сушки.jpg"/>
          <p:cNvPicPr>
            <a:picLocks noChangeAspect="1" noChangeArrowheads="1"/>
          </p:cNvPicPr>
          <p:nvPr/>
        </p:nvPicPr>
        <p:blipFill>
          <a:blip r:embed="rId4"/>
          <a:srcRect l="24194" t="3226" r="27419"/>
          <a:stretch>
            <a:fillRect/>
          </a:stretch>
        </p:blipFill>
        <p:spPr bwMode="auto">
          <a:xfrm>
            <a:off x="3000364" y="1928802"/>
            <a:ext cx="2143140" cy="4286256"/>
          </a:xfrm>
          <a:prstGeom prst="rect">
            <a:avLst/>
          </a:prstGeom>
          <a:noFill/>
        </p:spPr>
      </p:pic>
      <p:pic>
        <p:nvPicPr>
          <p:cNvPr id="1027" name="Picture 3" descr="E:\на вебинар\для мячей.jpg"/>
          <p:cNvPicPr>
            <a:picLocks noChangeAspect="1" noChangeArrowheads="1"/>
          </p:cNvPicPr>
          <p:nvPr/>
        </p:nvPicPr>
        <p:blipFill>
          <a:blip r:embed="rId5"/>
          <a:srcRect l="2089" t="4229" r="5988"/>
          <a:stretch>
            <a:fillRect/>
          </a:stretch>
        </p:blipFill>
        <p:spPr bwMode="auto">
          <a:xfrm>
            <a:off x="214282" y="3429000"/>
            <a:ext cx="3143272" cy="2928934"/>
          </a:xfrm>
          <a:prstGeom prst="rect">
            <a:avLst/>
          </a:prstGeom>
          <a:noFill/>
        </p:spPr>
      </p:pic>
      <p:pic>
        <p:nvPicPr>
          <p:cNvPr id="1028" name="Picture 4" descr="E:\на вебинар\для лыж.jpg"/>
          <p:cNvPicPr>
            <a:picLocks noChangeAspect="1" noChangeArrowheads="1"/>
          </p:cNvPicPr>
          <p:nvPr/>
        </p:nvPicPr>
        <p:blipFill>
          <a:blip r:embed="rId6"/>
          <a:srcRect l="16327" t="8163" r="14285"/>
          <a:stretch>
            <a:fillRect/>
          </a:stretch>
        </p:blipFill>
        <p:spPr bwMode="auto">
          <a:xfrm>
            <a:off x="6215074" y="4071942"/>
            <a:ext cx="242889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велоспорта, участие в велопробегах, в конкурсе «Безопасное колесо»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на вебинар\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143404" cy="3420634"/>
          </a:xfrm>
          <a:prstGeom prst="rect">
            <a:avLst/>
          </a:prstGeom>
          <a:noFill/>
        </p:spPr>
      </p:pic>
      <p:pic>
        <p:nvPicPr>
          <p:cNvPr id="2051" name="Picture 3" descr="E:\на вебинар\парк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467" y="4143380"/>
            <a:ext cx="3213125" cy="2423012"/>
          </a:xfrm>
          <a:prstGeom prst="rect">
            <a:avLst/>
          </a:prstGeom>
          <a:noFill/>
        </p:spPr>
      </p:pic>
      <p:pic>
        <p:nvPicPr>
          <p:cNvPr id="2053" name="Picture 5" descr="Набор велоинструментов, 7 предме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214554"/>
            <a:ext cx="2169117" cy="1656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массового участия в спортивных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на вебинар\main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4907331" cy="3681418"/>
          </a:xfrm>
          <a:prstGeom prst="rect">
            <a:avLst/>
          </a:prstGeom>
          <a:noFill/>
        </p:spPr>
      </p:pic>
      <p:pic>
        <p:nvPicPr>
          <p:cNvPr id="3075" name="Picture 3" descr="E:\на вебинар\7548.970.jpg"/>
          <p:cNvPicPr>
            <a:picLocks noChangeAspect="1" noChangeArrowheads="1"/>
          </p:cNvPicPr>
          <p:nvPr/>
        </p:nvPicPr>
        <p:blipFill>
          <a:blip r:embed="rId3"/>
          <a:srcRect l="9677" t="3226" r="8064" b="3225"/>
          <a:stretch>
            <a:fillRect/>
          </a:stretch>
        </p:blipFill>
        <p:spPr bwMode="auto">
          <a:xfrm>
            <a:off x="4929190" y="2357430"/>
            <a:ext cx="364333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спортивных достижений, укрепление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здоровья;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Переход к р</a:t>
            </a:r>
            <a:r>
              <a:rPr lang="ru-RU" sz="4000" dirty="0" smtClean="0"/>
              <a:t>еализации подпрограммы </a:t>
            </a:r>
            <a:r>
              <a:rPr lang="ru-RU" sz="4000" dirty="0" smtClean="0"/>
              <a:t>«Школа-территория здоровья</a:t>
            </a:r>
            <a:r>
              <a:rPr lang="ru-RU" sz="4000" dirty="0" smtClean="0"/>
              <a:t>». 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«Усовершенствование материально- технической базы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Создание условий для образовательного процесса  -оснащение материально-технической базы спортивного зала современным спортивным, туристическим, игровым оборудованием, тренажерами для обеспечения возможности каждому учащемуся повысить спортивные достижения, укрепить здоровье.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86808" cy="482442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емонт спортивного зала на сумму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6 919 040,00 руб.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оборудования на сумму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685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603,67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инвентарь;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оборудование;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Лыжи;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Комплекты и игровые наборы;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велосипеды и комплектующие;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Винтовки  и мишени;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хранения  и мебель.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Массовый спорт. Направления развития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массовых занятий спортом и пропаганда здорового образа жизни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мотивация кадров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Модернизация существующей и создание современной спортивной инфраструктуры в шаговой доступности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для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спорта;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опуляризация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физической культуры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здорового образа жизни;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категорий учащихся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 спортом;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доступа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спортивный объект.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Механизмы реализации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спортивном зале: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тренировки в вечернее время, занятия спортом 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каникул,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спортивного досуга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проведение региональных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физкультурных мероприятий и спортивных мероприятий;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Развитие туризма;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велоспорта.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/>
              <a:t> Участие во внедрении физкультурно-спортивного комплекса «Готов к труду и обороне (ГТО)»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массовые физкультурные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мероприятия в спортивном зале МКОУ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Кордюковская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Лыжня России;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полиатлон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Кросс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наций.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чта\Desktop\на вебинар\коз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476945" cy="2493969"/>
          </a:xfrm>
          <a:prstGeom prst="rect">
            <a:avLst/>
          </a:prstGeom>
          <a:noFill/>
        </p:spPr>
      </p:pic>
      <p:pic>
        <p:nvPicPr>
          <p:cNvPr id="5123" name="Picture 3" descr="C:\Users\Почта\Desktop\на вебинар\кон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1905000" cy="1905000"/>
          </a:xfrm>
          <a:prstGeom prst="rect">
            <a:avLst/>
          </a:prstGeom>
          <a:noFill/>
        </p:spPr>
      </p:pic>
      <p:pic>
        <p:nvPicPr>
          <p:cNvPr id="5124" name="Picture 4" descr="C:\Users\Почта\Desktop\на вебинар\дорожка для прыжков.jpg"/>
          <p:cNvPicPr>
            <a:picLocks noChangeAspect="1" noChangeArrowheads="1"/>
          </p:cNvPicPr>
          <p:nvPr/>
        </p:nvPicPr>
        <p:blipFill>
          <a:blip r:embed="rId4" cstate="print"/>
          <a:srcRect t="24999" b="25001"/>
          <a:stretch>
            <a:fillRect/>
          </a:stretch>
        </p:blipFill>
        <p:spPr bwMode="auto">
          <a:xfrm>
            <a:off x="4143372" y="642918"/>
            <a:ext cx="2578239" cy="1285884"/>
          </a:xfrm>
          <a:prstGeom prst="rect">
            <a:avLst/>
          </a:prstGeom>
          <a:noFill/>
        </p:spPr>
      </p:pic>
      <p:pic>
        <p:nvPicPr>
          <p:cNvPr id="5125" name="Picture 5" descr="C:\Users\Почта\Desktop\на вебинар\лестн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087" y="0"/>
            <a:ext cx="2456913" cy="1844653"/>
          </a:xfrm>
          <a:prstGeom prst="rect">
            <a:avLst/>
          </a:prstGeom>
          <a:noFill/>
        </p:spPr>
      </p:pic>
      <p:pic>
        <p:nvPicPr>
          <p:cNvPr id="5126" name="Picture 6" descr="C:\Users\Почта\Desktop\на вебинар\стен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857496"/>
            <a:ext cx="2685929" cy="3557984"/>
          </a:xfrm>
          <a:prstGeom prst="rect">
            <a:avLst/>
          </a:prstGeom>
          <a:noFill/>
        </p:spPr>
      </p:pic>
      <p:pic>
        <p:nvPicPr>
          <p:cNvPr id="5127" name="Picture 7" descr="C:\Users\Почта\Desktop\на вебинар\af5e1f68844828c54c880189351fb5d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214554"/>
            <a:ext cx="3286148" cy="1643074"/>
          </a:xfrm>
          <a:prstGeom prst="rect">
            <a:avLst/>
          </a:prstGeom>
          <a:noFill/>
        </p:spPr>
      </p:pic>
      <p:pic>
        <p:nvPicPr>
          <p:cNvPr id="5128" name="Picture 8" descr="C:\Users\Почта\Desktop\на вебинар\лыж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000240"/>
            <a:ext cx="1841014" cy="4643446"/>
          </a:xfrm>
          <a:prstGeom prst="rect">
            <a:avLst/>
          </a:prstGeom>
          <a:noFill/>
        </p:spPr>
      </p:pic>
      <p:pic>
        <p:nvPicPr>
          <p:cNvPr id="5130" name="Picture 10" descr="C:\Users\Почта\Desktop\на вебинар\волейбол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2911" y="3929066"/>
            <a:ext cx="1731738" cy="2057397"/>
          </a:xfrm>
          <a:prstGeom prst="rect">
            <a:avLst/>
          </a:prstGeom>
          <a:noFill/>
        </p:spPr>
      </p:pic>
      <p:pic>
        <p:nvPicPr>
          <p:cNvPr id="5131" name="Picture 11" descr="C:\Users\Почта\Desktop\на вебинар\футбол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72328" y="3500437"/>
            <a:ext cx="2071671" cy="1553753"/>
          </a:xfrm>
          <a:prstGeom prst="rect">
            <a:avLst/>
          </a:prstGeom>
          <a:noFill/>
        </p:spPr>
      </p:pic>
      <p:pic>
        <p:nvPicPr>
          <p:cNvPr id="5132" name="Picture 12" descr="C:\Users\Почта\Desktop\на вебинар\баскетбол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5218056"/>
            <a:ext cx="1620830" cy="163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Туристическое оборудование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Почта\Desktop\на вебинар\тур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810000" cy="2143125"/>
          </a:xfrm>
          <a:prstGeom prst="rect">
            <a:avLst/>
          </a:prstGeom>
          <a:noFill/>
        </p:spPr>
      </p:pic>
      <p:pic>
        <p:nvPicPr>
          <p:cNvPr id="5" name="Picture 2" descr="C:\Users\Почта\Desktop\на вебинар\костровой 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2397720" cy="1857388"/>
          </a:xfrm>
          <a:prstGeom prst="rect">
            <a:avLst/>
          </a:prstGeom>
          <a:noFill/>
        </p:spPr>
      </p:pic>
      <p:pic>
        <p:nvPicPr>
          <p:cNvPr id="9218" name="Picture 2" descr="Рюкзак туристический Eveveme Водонепроницаемый Backpack Bag Grey Blue темно-синий, 80 л"/>
          <p:cNvPicPr>
            <a:picLocks noChangeAspect="1" noChangeArrowheads="1"/>
          </p:cNvPicPr>
          <p:nvPr/>
        </p:nvPicPr>
        <p:blipFill>
          <a:blip r:embed="rId4"/>
          <a:srcRect t="2041" r="1917" b="4082"/>
          <a:stretch>
            <a:fillRect/>
          </a:stretch>
        </p:blipFill>
        <p:spPr bwMode="auto">
          <a:xfrm>
            <a:off x="0" y="3214686"/>
            <a:ext cx="1863600" cy="2857520"/>
          </a:xfrm>
          <a:prstGeom prst="rect">
            <a:avLst/>
          </a:prstGeom>
          <a:noFill/>
        </p:spPr>
      </p:pic>
      <p:pic>
        <p:nvPicPr>
          <p:cNvPr id="9220" name="Picture 4" descr="Набор складной мебели (стол с 4 стульями) ал рама, тел ножки, отв д/зонта, 120х60, h54-69"/>
          <p:cNvPicPr>
            <a:picLocks noChangeAspect="1" noChangeArrowheads="1"/>
          </p:cNvPicPr>
          <p:nvPr/>
        </p:nvPicPr>
        <p:blipFill>
          <a:blip r:embed="rId5"/>
          <a:srcRect t="20231" r="6069" b="19075"/>
          <a:stretch>
            <a:fillRect/>
          </a:stretch>
        </p:blipFill>
        <p:spPr bwMode="auto">
          <a:xfrm>
            <a:off x="1785918" y="3500438"/>
            <a:ext cx="2653412" cy="1714512"/>
          </a:xfrm>
          <a:prstGeom prst="rect">
            <a:avLst/>
          </a:prstGeom>
          <a:noFill/>
        </p:spPr>
      </p:pic>
      <p:pic>
        <p:nvPicPr>
          <p:cNvPr id="9224" name="Picture 8" descr="Предложение"/>
          <p:cNvPicPr>
            <a:picLocks noChangeAspect="1" noChangeArrowheads="1"/>
          </p:cNvPicPr>
          <p:nvPr/>
        </p:nvPicPr>
        <p:blipFill>
          <a:blip r:embed="rId6"/>
          <a:srcRect l="2173" t="19565" b="19565"/>
          <a:stretch>
            <a:fillRect/>
          </a:stretch>
        </p:blipFill>
        <p:spPr bwMode="auto">
          <a:xfrm>
            <a:off x="5572132" y="3714752"/>
            <a:ext cx="3214701" cy="2000264"/>
          </a:xfrm>
          <a:prstGeom prst="rect">
            <a:avLst/>
          </a:prstGeom>
          <a:noFill/>
        </p:spPr>
      </p:pic>
      <p:pic>
        <p:nvPicPr>
          <p:cNvPr id="9226" name="Picture 10" descr="Кемпинговый фонарь КОСМОС AP2008L-LED зелeны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786322"/>
            <a:ext cx="1916094" cy="1751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278</Words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Описание модели образовательной инфраструктуры</vt:lpstr>
      <vt:lpstr>Подпрограмма «Усовершенствование материально- технической базы школы» </vt:lpstr>
      <vt:lpstr>     Инфраструктура.  Анализ ситуации</vt:lpstr>
      <vt:lpstr> Массовый спорт. Направления развития </vt:lpstr>
      <vt:lpstr> Задачи для развития спорта: </vt:lpstr>
      <vt:lpstr>Механизмы реализации</vt:lpstr>
      <vt:lpstr> Ежегодные массовые физкультурные муниципальные мероприятия в спортивном зале МКОУ «Кордюковская СОШ»:</vt:lpstr>
      <vt:lpstr>Слайд 8</vt:lpstr>
      <vt:lpstr>Туристическое оборудование</vt:lpstr>
      <vt:lpstr>Спортивная форма</vt:lpstr>
      <vt:lpstr>Игровые наборы и судейский                              комплект, табло</vt:lpstr>
      <vt:lpstr>Тренажеры для тренажерного                       зала</vt:lpstr>
      <vt:lpstr>Системы хранения инвентаря, лыж, лыжных ботинок</vt:lpstr>
      <vt:lpstr>Развитие велоспорта, участие в велопробегах, в конкурсе «Безопасное колесо»</vt:lpstr>
      <vt:lpstr>Возможность массового участия в спортивных мероприятиях</vt:lpstr>
      <vt:lpstr>Ожидаемые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Почта</dc:creator>
  <cp:lastModifiedBy>User</cp:lastModifiedBy>
  <cp:revision>29</cp:revision>
  <dcterms:created xsi:type="dcterms:W3CDTF">2022-11-28T11:12:57Z</dcterms:created>
  <dcterms:modified xsi:type="dcterms:W3CDTF">2022-11-28T17:55:39Z</dcterms:modified>
</cp:coreProperties>
</file>