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2" r:id="rId2"/>
    <p:sldId id="325" r:id="rId3"/>
    <p:sldId id="326" r:id="rId4"/>
    <p:sldId id="327" r:id="rId5"/>
    <p:sldId id="328" r:id="rId6"/>
    <p:sldId id="329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8" d="100"/>
          <a:sy n="68" d="100"/>
        </p:scale>
        <p:origin x="1350" y="9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ДОРОЖНЫЕ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ЛОВУШКИ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6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037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1" y="4637562"/>
            <a:ext cx="440023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" y="716238"/>
            <a:ext cx="5125505" cy="40966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4993094"/>
            <a:ext cx="6467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1.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 обходить стоящий автобус ни спереди,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сзади! Стоящий автобус закрывает собою участок дороги,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которому в тот момент, когда вы решили перейти проезжую часть, может проезжать автомобиль. Кроме того, люди около остановки обычно спешат и забывают о безопасности.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остановки надо двигаться в сторону ближайшего пешеходного перехода.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5" y="204749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" y="762091"/>
            <a:ext cx="5289709" cy="4096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5100674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2.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Умейте предвидеть скрытую опасность!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Из-за стоящего транспорта, дома, забора, кустов и др. может неожиданно выехать автомобиль. Для перехода проезжей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 дороги нужно выбрать такое место, где дорога просматривается в обе стороны.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9" y="117493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9" y="916616"/>
            <a:ext cx="6346162" cy="4325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53" y="5584087"/>
            <a:ext cx="646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3.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Где имеются 2 полосы движения в одну сторону автомобиль приближающийся со стороны края проезжей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части может скрывать за собой другой автомобиль.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39" y="227833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26" y="536003"/>
            <a:ext cx="5118294" cy="4558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0311" y="5187660"/>
            <a:ext cx="646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4.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 светофора можно встретить опасность. Водители автомобилей иногда нарушают правила дорожного движения: мчатся на высокой скорости, игнорируя сигналы светофора. Недостаточно просто ориентироваться на зеленый сигнал пешеходного светофора, а убедиться в своей безопасности перед началом движения.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0" y="1116502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4" y="716003"/>
            <a:ext cx="6364826" cy="4612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466" y="54338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5.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переходом проезжей части надо оценить свои возможности и попытаться совершить переход за один прием. Если вам пришлось все-таки остановится на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сплошной линии разметки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то необходимо стоять, помня об автомобилях двигающихся у вас  за спиной.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84" y="233126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063" y="941278"/>
            <a:ext cx="4300563" cy="4364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2176" y="5486009"/>
            <a:ext cx="6467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6.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Арки и выезды из дворов –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места скрытой опасности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Во дворе необходимо быть бдительным, всегда смотреть во все стороны и прислушиваться к звукам приближающихся автомобилей.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3" y="2004316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172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Semibold</vt:lpstr>
      <vt:lpstr>Тема Office</vt:lpstr>
      <vt:lpstr>ДОРОЖНЫЕ  ЛОВУШКИ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292</cp:revision>
  <dcterms:created xsi:type="dcterms:W3CDTF">2019-08-19T07:52:16Z</dcterms:created>
  <dcterms:modified xsi:type="dcterms:W3CDTF">2019-10-03T12:37:36Z</dcterms:modified>
</cp:coreProperties>
</file>